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2"/>
  </p:notesMasterIdLst>
  <p:handoutMasterIdLst>
    <p:handoutMasterId r:id="rId33"/>
  </p:handoutMasterIdLst>
  <p:sldIdLst>
    <p:sldId id="452" r:id="rId6"/>
    <p:sldId id="691" r:id="rId7"/>
    <p:sldId id="633" r:id="rId8"/>
    <p:sldId id="692" r:id="rId9"/>
    <p:sldId id="690" r:id="rId10"/>
    <p:sldId id="678" r:id="rId11"/>
    <p:sldId id="684" r:id="rId12"/>
    <p:sldId id="680" r:id="rId13"/>
    <p:sldId id="685" r:id="rId14"/>
    <p:sldId id="645" r:id="rId15"/>
    <p:sldId id="646" r:id="rId16"/>
    <p:sldId id="484" r:id="rId17"/>
    <p:sldId id="473" r:id="rId18"/>
    <p:sldId id="470" r:id="rId19"/>
    <p:sldId id="686" r:id="rId20"/>
    <p:sldId id="552" r:id="rId21"/>
    <p:sldId id="491" r:id="rId22"/>
    <p:sldId id="671" r:id="rId23"/>
    <p:sldId id="675" r:id="rId24"/>
    <p:sldId id="558" r:id="rId25"/>
    <p:sldId id="562" r:id="rId26"/>
    <p:sldId id="672" r:id="rId27"/>
    <p:sldId id="673" r:id="rId28"/>
    <p:sldId id="676" r:id="rId29"/>
    <p:sldId id="674" r:id="rId30"/>
    <p:sldId id="6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 autoAdjust="0"/>
    <p:restoredTop sz="74339" autoAdjust="0"/>
  </p:normalViewPr>
  <p:slideViewPr>
    <p:cSldViewPr snapToGrid="0">
      <p:cViewPr varScale="1">
        <p:scale>
          <a:sx n="154" d="100"/>
          <a:sy n="154" d="100"/>
        </p:scale>
        <p:origin x="2816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SELECT </a:t>
            </a:r>
            <a:r>
              <a:rPr lang="en-US" dirty="0" err="1"/>
              <a:t>Customers.CustomerName</a:t>
            </a:r>
            <a:r>
              <a:rPr lang="en-US" dirty="0"/>
              <a:t>, SUM(</a:t>
            </a:r>
            <a:r>
              <a:rPr lang="en-US" dirty="0" err="1"/>
              <a:t>Orders.OrderID</a:t>
            </a:r>
            <a:r>
              <a:rPr lang="en-US" dirty="0"/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FROM Customers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LEFT JOIN Orders ON </a:t>
            </a:r>
            <a:r>
              <a:rPr lang="en-US" dirty="0" err="1"/>
              <a:t>Customers.CustomerID</a:t>
            </a:r>
            <a:r>
              <a:rPr lang="en-US" dirty="0"/>
              <a:t> = </a:t>
            </a:r>
            <a:r>
              <a:rPr lang="en-US" dirty="0" err="1"/>
              <a:t>Orders.CustomerID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GROUP BY </a:t>
            </a:r>
            <a:r>
              <a:rPr lang="en-US" dirty="0" err="1"/>
              <a:t>Customers.CustomerName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ORDER BY </a:t>
            </a:r>
            <a:r>
              <a:rPr lang="en-US" dirty="0" err="1"/>
              <a:t>Customers.CustomerName</a:t>
            </a:r>
            <a:r>
              <a:rPr lang="en-US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mailto:sallol@ceu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0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2022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1 (40%)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2 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de1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-2022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Zoom Tutoring / Office hour: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request in mail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53993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DO YOU WANT BE (OR NOT TO BE)?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02787C-68CA-7547-9B29-BBE66011F82D}"/>
              </a:ext>
            </a:extLst>
          </p:cNvPr>
          <p:cNvCxnSpPr>
            <a:cxnSpLocks/>
          </p:cNvCxnSpPr>
          <p:nvPr/>
        </p:nvCxnSpPr>
        <p:spPr>
          <a:xfrm flipH="1" flipV="1">
            <a:off x="7019016" y="1809718"/>
            <a:ext cx="3462210" cy="115628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35" y="3604343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C88F4-F01A-9D4C-AC24-376CB5F9C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842" y="3066771"/>
            <a:ext cx="4401361" cy="2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1371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DATA SCIENTIST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F008433-BAB6-924F-AF14-05966ADB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98102"/>
            <a:ext cx="10340340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6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LINUX SHELL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4C5426C-3997-3140-A1FF-55B14C1A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1264820"/>
            <a:ext cx="10642852" cy="48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1AA21F6-CD9F-4153-2C1E-E15A9A249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125" y="1427329"/>
            <a:ext cx="7772400" cy="43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704</Words>
  <Application>Microsoft Macintosh PowerPoint</Application>
  <PresentationFormat>Widescreen</PresentationFormat>
  <Paragraphs>292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115</cp:revision>
  <dcterms:created xsi:type="dcterms:W3CDTF">2020-08-31T15:16:21Z</dcterms:created>
  <dcterms:modified xsi:type="dcterms:W3CDTF">2022-09-28T17:27:03Z</dcterms:modified>
</cp:coreProperties>
</file>